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3" r:id="rId5"/>
    <p:sldId id="260" r:id="rId6"/>
    <p:sldId id="258" r:id="rId7"/>
    <p:sldId id="261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78A1A59-F132-4AA0-A45E-1519755EE43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667C688-88FD-4757-88E2-8BFF40272D1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216024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Мультипликация как средство развития конструктивно- модельной деятельности и технического творчества  </a:t>
            </a:r>
            <a:r>
              <a:rPr lang="ru-RU" sz="3600" b="1" dirty="0" smtClean="0">
                <a:solidFill>
                  <a:srgbClr val="002060"/>
                </a:solidFill>
              </a:rPr>
              <a:t>дошкольников. </a:t>
            </a:r>
            <a:r>
              <a:rPr lang="ru-RU" sz="3600" b="1" dirty="0" smtClean="0">
                <a:solidFill>
                  <a:srgbClr val="002060"/>
                </a:solidFill>
              </a:rPr>
              <a:t>Деятельность студии «Капельки»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27584" y="2800752"/>
            <a:ext cx="6400800" cy="72008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Учитель- логопед:  </a:t>
            </a:r>
            <a:r>
              <a:rPr lang="ru-RU" b="1" dirty="0" err="1" smtClean="0">
                <a:solidFill>
                  <a:srgbClr val="C00000"/>
                </a:solidFill>
              </a:rPr>
              <a:t>Кибатьярова</a:t>
            </a:r>
            <a:r>
              <a:rPr lang="ru-RU" b="1" dirty="0" smtClean="0">
                <a:solidFill>
                  <a:srgbClr val="C00000"/>
                </a:solidFill>
              </a:rPr>
              <a:t> А.А.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5865" t="5197" r="16026" b="5360"/>
          <a:stretch/>
        </p:blipFill>
        <p:spPr bwMode="auto">
          <a:xfrm>
            <a:off x="251520" y="3501008"/>
            <a:ext cx="4176464" cy="2905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15224" t="2566" r="16667" b="12771"/>
          <a:stretch/>
        </p:blipFill>
        <p:spPr bwMode="auto">
          <a:xfrm>
            <a:off x="4427984" y="3465303"/>
            <a:ext cx="4320480" cy="29408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4653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856" y="980728"/>
            <a:ext cx="8352928" cy="4175288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</a:rPr>
              <a:t>При реализации 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</a:rPr>
              <a:t>модульной образовательной программы «От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Calibri"/>
              </a:rPr>
              <a:t>Фрёбеля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</a:rPr>
              <a:t> до робота»   в  совместной деятельности  с детьми,  мы используем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</a:rPr>
              <a:t> различные виды конструкторов , чаще всего «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</a:rPr>
              <a:t>Мозаика игровая логопедическая  на базе набора «Дары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Calibri"/>
              </a:rPr>
              <a:t>Фрёбеля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</a:rPr>
              <a:t>».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</a:rPr>
              <a:t>процессе использования конструктора, возникла идея «оживить» мозаичные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</a:rPr>
              <a:t>картинки, посредством мультипликации для создания собственных фильмов. Процесс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</a:rPr>
              <a:t>создания  мультипликации в работе с деревянными деталями конструктора  показался сложным, так как материал не пластичен, и не устойчив на  незакрепленной плоскости. Но все же, именно  мультипликация – действенный метод развития  детского творчества и воображения, средство, формирующее различные художественные образы, символы, в результате  является для детей мощнейшим 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Calibri"/>
              </a:rPr>
              <a:t>мотиватором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</a:rPr>
              <a:t>  для  настроя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</a:rPr>
              <a:t> детей на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</a:rPr>
              <a:t>коррекционно - развивающие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</a:rPr>
              <a:t>занятия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9835" y="260648"/>
            <a:ext cx="6400800" cy="5040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Идея  применения технологии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0609" t="8267" r="31730" b="12771"/>
          <a:stretch/>
        </p:blipFill>
        <p:spPr bwMode="auto">
          <a:xfrm>
            <a:off x="539552" y="5301208"/>
            <a:ext cx="1734318" cy="15073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6347" t="6271" r="16025" b="10491"/>
          <a:stretch/>
        </p:blipFill>
        <p:spPr bwMode="auto">
          <a:xfrm>
            <a:off x="5148064" y="5156016"/>
            <a:ext cx="3443486" cy="17008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4186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658624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«Методическую копилку» пополнили совместные мультипликации, из них 4 фильма  на космическую тематику: «День космонавтики», «Первый космонавт», «Комическая прогулка», «Полёт Чайки к звёздам». Все работы были представлены на Всероссийском фестивале детского технического творчества «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Космофест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l="24382" t="13637" r="1184" b="30909"/>
          <a:stretch/>
        </p:blipFill>
        <p:spPr bwMode="auto">
          <a:xfrm>
            <a:off x="755576" y="3284984"/>
            <a:ext cx="7437321" cy="3128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03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268760"/>
            <a:ext cx="8280919" cy="485740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Технология перекладной мультипликации доступна детям дошкольного возраста, развивает  у детей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литературное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художественное и техническое творчество,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моторные навыки, пространственное мышление, речевые и коммуникативные навыки в процессе создания фильма.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Смешанная техника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 бумажная, деревянная, пластилиновая, различные виды конструкторов, подручные материалы в создании мультфильма раскрывает  возможности конструктивно- модельной деятельности, а также развитие технических навыков в работе с техническими средствами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(телефон, компьютер, световые лампы, фотоаппарат)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ВОЗМОЖНОСТИ МУЛЬТИПЛИКАЦИИ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866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968" y="476672"/>
            <a:ext cx="7772400" cy="57606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</a:rPr>
              <a:t>Планируемые результаты: </a:t>
            </a:r>
            <a:endParaRPr lang="ru-RU" sz="4000" b="1" dirty="0">
              <a:solidFill>
                <a:srgbClr val="C00000"/>
              </a:solidFill>
              <a:effectLst/>
              <a:latin typeface="Times New Roman"/>
              <a:ea typeface="Calibri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8280920" cy="4608512"/>
          </a:xfrm>
        </p:spPr>
        <p:txBody>
          <a:bodyPr/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- 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Сформируются  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практические 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навыки 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«оживлять» мозаичные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картинки при создании мультфильмов, 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в технике «Перекладка»; </a:t>
            </a: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- Сформируются   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навыки съёмочного  процесса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;</a:t>
            </a: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- Совершенствуются речевые и коммуникативные навыки   в процессе озвучивания мультфильмов;</a:t>
            </a:r>
          </a:p>
          <a:p>
            <a:pPr marL="342900" indent="-342900" algn="l">
              <a:lnSpc>
                <a:spcPct val="150000"/>
              </a:lnSpc>
              <a:spcAft>
                <a:spcPts val="0"/>
              </a:spcAft>
              <a:buFontTx/>
              <a:buChar char="-"/>
            </a:pPr>
            <a:endParaRPr lang="ru-RU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285750" indent="-285750" algn="l">
              <a:lnSpc>
                <a:spcPct val="150000"/>
              </a:lnSpc>
              <a:spcAft>
                <a:spcPts val="0"/>
              </a:spcAft>
              <a:buFontTx/>
              <a:buChar char="-"/>
            </a:pPr>
            <a:endParaRPr lang="ru-RU" sz="18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5705" t="2567" r="16186" b="5360"/>
          <a:stretch/>
        </p:blipFill>
        <p:spPr bwMode="auto">
          <a:xfrm>
            <a:off x="467544" y="5013176"/>
            <a:ext cx="2943225" cy="16561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7147" t="4561" r="17147" b="11631"/>
          <a:stretch/>
        </p:blipFill>
        <p:spPr bwMode="auto">
          <a:xfrm>
            <a:off x="4283968" y="4979248"/>
            <a:ext cx="3689226" cy="16561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807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424936" cy="576064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spcAft>
                <a:spcPts val="1425"/>
              </a:spcAft>
            </a:pP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Алгоритм </a:t>
            </a:r>
            <a:r>
              <a:rPr lang="ru-RU" sz="3200" b="1" dirty="0">
                <a:solidFill>
                  <a:srgbClr val="C00000"/>
                </a:solidFill>
                <a:latin typeface="Times New Roman"/>
                <a:ea typeface="Times New Roman"/>
              </a:rPr>
              <a:t>работы по </a:t>
            </a:r>
            <a:r>
              <a:rPr lang="ru-RU" sz="32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созданию мультфильма:</a:t>
            </a:r>
            <a:endParaRPr lang="ru-RU" sz="3200" b="1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836712"/>
            <a:ext cx="8064896" cy="6021288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1.Создание 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сценария фильма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2.Моделирование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объектов из деталей конструктора для каждого сюжета в технике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«Перекладка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»;</a:t>
            </a:r>
          </a:p>
          <a:p>
            <a:pPr algn="just">
              <a:spcAft>
                <a:spcPts val="1425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3.Подготовка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сцены с расстановкой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объектов;</a:t>
            </a:r>
          </a:p>
          <a:p>
            <a:pPr algn="just">
              <a:spcAft>
                <a:spcPts val="1425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4.Фотосъемка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объектов фильма, в режиме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12-24-32 кадра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секунду;</a:t>
            </a:r>
          </a:p>
          <a:p>
            <a:pPr algn="just">
              <a:spcAft>
                <a:spcPts val="1425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Создание проекта мультфильма в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выбранной программе 6.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Озвучивание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фильма посредством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выбранной программы 7.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Монтаж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фильма, с видео - переходами;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8.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Создание  названия и титров  фильма;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9.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Сохранение на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компьютере/телефоне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 формате </a:t>
            </a:r>
            <a:r>
              <a:rPr lang="ru-RU" sz="24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«Видео»</a:t>
            </a:r>
            <a:endParaRPr lang="ru-RU" sz="2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10.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Мультфильм готов!</a:t>
            </a:r>
            <a:endParaRPr lang="ru-RU" sz="2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1425"/>
              </a:spcAft>
            </a:pPr>
            <a:endParaRPr lang="ru-RU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24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784" y="404664"/>
            <a:ext cx="77724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980728"/>
            <a:ext cx="8208912" cy="3096344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Создавая мультипликацию дети работают с различными видами конструктора, а именно: «Мозаика игровая логопедическая», «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Тико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-конструктор», «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Фанкластик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 приемами: деревянная перекладка, пластилиновая лепка, бумажная аппликация, и др. подручные материалы. Безусловно, все это способствует конструктивно- модельному развитию и речевому развитию дошкольников, а также творческим способностям детей . Данная деятельность  реализуется в совместной деятельности в рамках календарно- тематического планирования коррекционно- развивающей деятельности в детском саду.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7948" t="5130" r="15867" b="10777"/>
          <a:stretch/>
        </p:blipFill>
        <p:spPr bwMode="auto">
          <a:xfrm>
            <a:off x="4644008" y="3825043"/>
            <a:ext cx="3384376" cy="19082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6506" t="-6271" r="16667" b="13912"/>
          <a:stretch/>
        </p:blipFill>
        <p:spPr bwMode="auto">
          <a:xfrm>
            <a:off x="611560" y="3609019"/>
            <a:ext cx="3816424" cy="21242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697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284984"/>
            <a:ext cx="8229600" cy="125272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68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237</TotalTime>
  <Words>482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Candara</vt:lpstr>
      <vt:lpstr>Symbol</vt:lpstr>
      <vt:lpstr>Times New Roman</vt:lpstr>
      <vt:lpstr>Волна</vt:lpstr>
      <vt:lpstr>Мультипликация как средство развития конструктивно- модельной деятельности и технического творчества  дошкольников. Деятельность студии «Капельки»</vt:lpstr>
      <vt:lpstr>При реализации  модульной образовательной программы «От Фрёбеля до робота»   в  совместной деятельности  с детьми,  мы используем  различные виды конструкторов , чаще всего «Мозаика игровая логопедическая  на базе набора «Дары Фрёбеля». В процессе использования конструктора, возникла идея «оживить» мозаичные картинки, посредством мультипликации для создания собственных фильмов. Процесс создания  мультипликации в работе с деревянными деталями конструктора  показался сложным, так как материал не пластичен, и не устойчив на  незакрепленной плоскости. Но все же, именно  мультипликация – действенный метод развития  детского творчества и воображения, средство, формирующее различные художественные образы, символы, в результате  является для детей мощнейшим  мотиватором  для  настроя  детей на коррекционно - развивающие занятия</vt:lpstr>
      <vt:lpstr> «Методическую копилку» пополнили совместные мультипликации, из них 4 фильма  на космическую тематику: «День космонавтики», «Первый космонавт», «Комическая прогулка», «Полёт Чайки к звёздам». Все работы были представлены на Всероссийском фестивале детского технического творчества «Космофест»</vt:lpstr>
      <vt:lpstr>ВОЗМОЖНОСТИ МУЛЬТИПЛИКАЦИИ</vt:lpstr>
      <vt:lpstr>Планируемые результаты: </vt:lpstr>
      <vt:lpstr>      Алгоритм работы по созданию мультфильма: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Мультипликация как средство развития конструктивно- модельной деятельности дошкольников</dc:title>
  <dc:creator>Айгуль</dc:creator>
  <cp:lastModifiedBy>RePack by Diakov</cp:lastModifiedBy>
  <cp:revision>19</cp:revision>
  <dcterms:created xsi:type="dcterms:W3CDTF">2022-04-12T07:18:21Z</dcterms:created>
  <dcterms:modified xsi:type="dcterms:W3CDTF">2024-11-13T10:11:25Z</dcterms:modified>
</cp:coreProperties>
</file>